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61"/>
  </p:notesMasterIdLst>
  <p:handoutMasterIdLst>
    <p:handoutMasterId r:id="rId62"/>
  </p:handoutMasterIdLst>
  <p:sldIdLst>
    <p:sldId id="342" r:id="rId3"/>
    <p:sldId id="256" r:id="rId4"/>
    <p:sldId id="257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3" r:id="rId50"/>
    <p:sldId id="331" r:id="rId51"/>
    <p:sldId id="334" r:id="rId52"/>
    <p:sldId id="335" r:id="rId53"/>
    <p:sldId id="336" r:id="rId54"/>
    <p:sldId id="337" r:id="rId55"/>
    <p:sldId id="332" r:id="rId56"/>
    <p:sldId id="338" r:id="rId57"/>
    <p:sldId id="339" r:id="rId58"/>
    <p:sldId id="341" r:id="rId59"/>
    <p:sldId id="34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54" autoAdjust="0"/>
  </p:normalViewPr>
  <p:slideViewPr>
    <p:cSldViewPr snapToGrid="0">
      <p:cViewPr varScale="1">
        <p:scale>
          <a:sx n="67" d="100"/>
          <a:sy n="67" d="100"/>
        </p:scale>
        <p:origin x="66" y="90"/>
      </p:cViewPr>
      <p:guideLst/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148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Volný tvar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" name="Volný tvar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" name="Volný tvar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" name="Volný tvar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" name="Volný tvar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" name="Volný tvar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" name="Volný tvar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" name="Volný tvar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" name="Volný tvar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Volný tvar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Volný tvar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Volný tvar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Volný tvar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Volný tvar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Volný tvar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Volný tvar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Volný tvar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Volný tvar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Volný tvar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Volný tvar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Volný tvar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Volný tvar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Volný tvar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Volný tvar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Volný tvar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Volný tvar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Volný tvar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Volný tvar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Volný tvar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Volný tvar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Volný tvar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Volný tvar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Volný tvar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Volný tvar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Volný tvar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40" name="Skupina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49" name="Volný tvar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50" name="Skupina 3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Volný tvar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2" name="Volný tvar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3" name="Volný tvar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Volný tvar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5" name="Volný tvar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6" name="Volný tvar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7" name="Volný tvar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Volný tvar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59" name="Volný tvar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60" name="Volný tvar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61" name="Skupina 4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Volný tvar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3" name="Volný tvar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4" name="Volný tvar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5" name="Volný tvar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6" name="Volný tvar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7" name="Volný tvar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8" name="Volný tvar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9" name="Volný tvar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0" name="Volný tvar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1" name="Volný tvar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2" name="Volný tvar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3" name="Volný tvar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4" name="Volný tvar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5" name="Volný tvar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6" name="Volný tvar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7" name="Volný tvar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8" name="Volný tvar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9" name="Volný tvar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0" name="Volný tvar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81" name="Skupina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Volný tvar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3" name="Volný tvar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4" name="Volný tvar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5" name="Volný tvar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6" name="Volný tvar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87" name="Skupina 3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9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0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1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2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3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94" name="Skupina 8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Volný tvar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6" name="Volný tvar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7" name="Volný tvar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8" name="Volný tvar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99" name="Skupina 3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Volný tvar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1" name="Volný tvar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2" name="Volný tvar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3" name="Volný tvar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4" name="Volný tvar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5" name="Volný tvar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06" name="Skupina 9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Volný tvar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8" name="Volný tvar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9" name="Volný tvar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0" name="Volný tvar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1" name="Volný tvar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2" name="Volný tvar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3" name="Volný tvar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4" name="Volný tvar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115" name="Volný tvar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116" name="Volný tvar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pSp>
        <p:nvGrpSpPr>
          <p:cNvPr id="117" name="Skupina 10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Volný tvar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9" name="Volný tvar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0" name="Volný tvar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1" name="Volný tvar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2" name="Volný tvar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3" name="Volný tvar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4" name="Volný tvar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5" name="Volný tvar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6" name="Volný tvar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7" name="Volný tvar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8" name="Volný tvar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9" name="Volný tvar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0" name="Volný tvar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1" name="Volný tvar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2" name="Volný tvar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3" name="Volný tvar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4" name="Volný tvar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5" name="Volný tvar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6" name="Volný tvar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7" name="Volný tvar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8" name="Volný tvar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9" name="Volný tvar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0" name="Volný tvar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1" name="Volný tvar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2" name="Volný tvar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3" name="Volný tvar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4" name="Volný tvar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5" name="Volný tvar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46" name="Skupina 4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Volný tvar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8" name="Volný tvar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9" name="Volný tvar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0" name="Volný tvar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1" name="Volný tvar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2" name="Volný tvar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3" name="Volný tvar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4" name="Volný tvar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5" name="Volný tvar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6" name="Volný tvar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7" name="Volný tvar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8" name="Volný tvar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9" name="Volný tvar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0" name="Volný tvar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1" name="Volný tvar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2" name="Volný tvar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3" name="Volný tvar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4" name="Volný tvar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5" name="Volný tvar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6" name="Volný tvar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7" name="Volný tvar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8" name="Volný tvar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9" name="Volný tvar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0" name="Volný tvar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71" name="Skupina 5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cs-CZ" smtClean="0"/>
              <a:t>24.04.2019</a:t>
            </a:fld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cs-CZ" smtClean="0"/>
              <a:t>24.04.2019</a:t>
            </a:fld>
            <a:endParaRPr lang="cs-CZ" dirty="0"/>
          </a:p>
        </p:txBody>
      </p:sp>
      <p:sp>
        <p:nvSpPr>
          <p:cNvPr id="8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7" name="Volný tvar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9" name="Skupina 5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" name="Volný tvar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Volný tvar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Volný tvar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5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9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0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1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2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3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5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6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7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9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0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1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2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3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4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5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6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7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8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9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0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1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2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3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4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5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6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7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8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79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0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1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2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3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4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5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6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7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8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89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0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1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2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93" name="Skupina 5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Volný tvar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5" name="Volný tvar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6" name="Volný tvar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7" name="Volný tvar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8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99" name="Volný tvar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0" name="Volný tvar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1" name="Volný tvar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2" name="Volný tvar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3" name="Volný tvar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4" name="Volný tvar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5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6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7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8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09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0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1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2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3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4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5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6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7" name="Volný tvar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8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19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0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1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2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3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4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5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6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7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8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9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0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1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2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3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4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5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6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7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8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9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0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1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2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3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4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5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6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7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8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9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0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1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2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3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4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5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6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7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8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9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0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1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2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3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4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5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6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7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8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9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0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1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2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3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4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5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6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77" name="Skupina 5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Volný tvar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9" name="Volný tvar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0" name="Volný tvar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1" name="Volný tvar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2" name="Volný tvar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3" name="Volný tvar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4" name="Volný tvar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5" name="Volný tvar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6" name="Volný tvar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7" name="Volný tvar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8" name="Volný tvar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9" name="Volný tvar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0" name="Volný tvar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1" name="Volný tvar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2" name="Volný tvar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3" name="Volný tvar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4" name="Volný tvar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5" name="Volný tvar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6" name="Volný tvar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7" name="Volný tvar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8" name="Volný tvar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99" name="Volný tvar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0" name="Volný tvar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1" name="Volný tvar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2" name="Volný tvar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3" name="Volný tvar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4" name="Volný tvar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5" name="Volný tvar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6" name="Volný tvar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7" name="Volný tvar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8" name="Volný tvar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09" name="Volný tvar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0" name="Volný tvar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1" name="Volný tvar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2" name="Volný tvar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3" name="Volný tvar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4" name="Volný tvar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5" name="Volný tvar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6" name="Volný tvar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7" name="Volný tvar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8" name="Volný tvar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9" name="Volný tvar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0" name="Volný tvar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1" name="Volný tvar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2" name="Volný tvar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3" name="Volný tvar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4" name="Volný tvar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5" name="Volný tvar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6" name="Volný tvar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7" name="Volný tvar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8" name="Volný tvar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9" name="Volný tvar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0" name="Volný tvar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1" name="Volný tvar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2" name="Volný tvar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3" name="Volný tvar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4" name="Volný tvar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5" name="Volný tvar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6" name="Volný tvar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7" name="Volný tvar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8" name="Volný tvar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9" name="Volný tvar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0" name="Volný tvar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1" name="Volný tvar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2" name="Volný tvar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3" name="Volný tvar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4" name="Volný tvar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5" name="Volný tvar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6" name="Volný tvar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7" name="Volný tvar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8" name="Volný tvar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9" name="Volný tvar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0" name="Volný tvar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1" name="Volný tvar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2" name="Volný tvar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3" name="Volný tvar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4" name="Volný tvar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5" name="Volný tvar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6" name="Volný tvar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7" name="Volný tvar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8" name="Volný tvar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9" name="Volný tvar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260" name="Skupina 4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Volný tvar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2" name="Volný tvar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3" name="Volný tvar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4" name="Volný tvar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5" name="Volný tvar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6" name="Volný tvar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7" name="Volný tvar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8" name="Volný tvar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69" name="Volný tvar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0" name="Volný tvar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1" name="Volný tvar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2" name="Volný tvar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3" name="Volný tvar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Volný tvar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5" name="Volný tvar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6" name="Volný tvar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7" name="Volný tvar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Volný tvar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79" name="Volný tvar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0" name="Volný tvar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1" name="Volný tvar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2" name="Volný tvar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3" name="Volný tvar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4" name="Volný tvar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Volný tvar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Volný tvar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7" name="Volný tvar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8" name="Volný tvar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289" name="Skupina 4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Volný tvar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1" name="Ová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2" name="Volný tvar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3" name="Volný tvar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4" name="Volný tvar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5" name="Volný tvar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6" name="Volný tvar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7" name="Volný tvar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8" name="Volný tvar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9" name="Volný tvar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0" name="Volný tvar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1" name="Volný tvar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2" name="Volný tvar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3" name="Volný tvar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4" name="Volný tvar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5" name="Volný tvar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6" name="Volný tvar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7" name="Volný tvar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8" name="Volný tvar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9" name="Volný tvar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310" name="Volný tvar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311" name="Skupina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Volný tvar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3" name="Volný tvar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4" name="Volný tvar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5" name="Volný tvar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6" name="Volný tvar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7" name="Volný tvar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8" name="Volný tvar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9" name="Volný tvar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0" name="Volný tvar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1" name="Volný tvar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2" name="Volný tvar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3" name="Volný tvar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4" name="Volný tvar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5" name="Volný tvar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6" name="Volný tvar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7" name="Volný tvar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8" name="Volný tvar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9" name="Volný tvar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0" name="Volný tvar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1" name="Volný tvar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2" name="Volný tvar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3" name="Volný tvar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4" name="Volný tvar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5" name="Volný tvar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6" name="Volný tvar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7" name="Volný tvar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8" name="Volný tvar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9" name="Volný tvar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0" name="Volný tvar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1" name="Volný tvar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2" name="Volný tvar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3" name="Volný tvar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4" name="Volný tvar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5" name="Volný tvar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6" name="Volný tvar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47" name="Volný tvar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348" name="Skupina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Skupina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Volný tvar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6" name="Volný tvar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7" name="Volný tvar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8" name="Volný tvar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9" name="Volný tvar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0" name="Volný tvar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1" name="Volný tvar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2" name="Volný tvar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3" name="Volný tvar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4" name="Volný tvar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5" name="Volný tvar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6" name="Volný tvar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7" name="Volný tvar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8" name="Volný tvar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89" name="Volný tvar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0" name="Volný tvar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1" name="Volný tvar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2" name="Volný tvar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3" name="Volný tvar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4" name="Volný tvar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5" name="Volný tvar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6" name="Volný tvar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7" name="Volný tvar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8" name="Volný tvar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99" name="Volný tvar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0" name="Volný tvar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1" name="Volný tvar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2" name="Volný tvar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3" name="Volný tvar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4" name="Volný tvar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5" name="Volný tvar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6" name="Volný tvar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7" name="Volný tvar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8" name="Volný tvar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09" name="Volný tvar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0" name="Volný tvar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1" name="Volný tvar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2" name="Volný tvar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3" name="Volný tvar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4" name="Volný tvar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5" name="Volný tvar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6" name="Volný tvar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7" name="Volný tvar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8" name="Volný tvar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19" name="Volný tvar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0" name="Volný tvar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421" name="Volný tvar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  <p:grpSp>
          <p:nvGrpSpPr>
            <p:cNvPr id="350" name="Skupina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Volný tvar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7" name="Volný tvar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8" name="Volný tvar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9" name="Volný tvar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0" name="Volný tvar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1" name="Volný tvar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2" name="Volný tvar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3" name="Volný tvar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74" name="Volný tvar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  <p:grpSp>
          <p:nvGrpSpPr>
            <p:cNvPr id="351" name="Skupina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Volný tvar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0" name="Volný tvar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1" name="Volný tvar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2" name="Volný tvar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3" name="Volný tvar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4" name="Volný tvar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65" name="Volný tvar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  <p:grpSp>
          <p:nvGrpSpPr>
            <p:cNvPr id="352" name="Skupina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Volný tvar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4" name="Volný tvar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5" name="Volný tvar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6" name="Volný tvar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7" name="Volný tvar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  <p:sp>
            <p:nvSpPr>
              <p:cNvPr id="358" name="Volný tvar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 dirty="0"/>
              </a:p>
            </p:txBody>
          </p:sp>
        </p:grpSp>
      </p:grpSp>
      <p:grpSp>
        <p:nvGrpSpPr>
          <p:cNvPr id="422" name="Skupina 4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431" name="Skupina 4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3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4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5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6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7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8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39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440" name="Skupina 5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4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iál 1Zástupný symbol pro obrázek 2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cs-CZ" smtClean="0"/>
              <a:t>24.04.2019</a:t>
            </a:fld>
            <a:endParaRPr lang="cs-CZ" dirty="0"/>
          </a:p>
        </p:txBody>
      </p:sp>
      <p:sp>
        <p:nvSpPr>
          <p:cNvPr id="6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8" name="Volný tvar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sp>
        <p:nvSpPr>
          <p:cNvPr id="9" name="Volný tvar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 dirty="0"/>
          </a:p>
        </p:txBody>
      </p:sp>
      <p:grpSp>
        <p:nvGrpSpPr>
          <p:cNvPr id="10" name="Skupina 5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Volný tvar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2" name="Volný tvar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3" name="Volný tvar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4" name="Volný tvar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5" name="Volný tvar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6" name="Volný tvar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7" name="Volný tvar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18" name="Volný tvar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Volný tvar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1" name="Volný tvar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2" name="Volný tvar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3" name="Volný tvar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4" name="Volný tvar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5" name="Volný tvar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26" name="Skupina 4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Volný tvar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8" name="Volný tvar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29" name="Volný tvar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0" name="Volný tvar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1" name="Volný tvar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2" name="Volný tvar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3" name="Volný tvar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34" name="Skupina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Volný tvar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6" name="Volný tvar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7" name="Volný tvar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8" name="Volný tvar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39" name="Volný tvar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0" name="Volný tvar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1" name="Volný tvar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2" name="Volný tvar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43" name="Skupina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Volný tvar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5" name="Volný tvar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6" name="Volný tvar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7" name="Volný tvar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8" name="Volný tvar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49" name="Volný tvar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0" name="Volný tvar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1" name="Volný tvar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52" name="Skupina 4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Volný tvar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4" name="Volný tvar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5" name="Volný tvar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6" name="Volný tvar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7" name="Volný tvar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8" name="Volný tvar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59" name="Volný tvar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0" name="Volný tvar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grpSp>
        <p:nvGrpSpPr>
          <p:cNvPr id="61" name="Skupina 5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Volný tvar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3" name="Volný tvar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4" name="Volný tvar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5" name="Volný tvar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6" name="Volný tvar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7" name="Volný tvar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8" name="Volný tvar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  <p:sp>
          <p:nvSpPr>
            <p:cNvPr id="69" name="Volný tvar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cs-CZ" smtClean="0"/>
              <a:pPr/>
              <a:t>24.04.2019</a:t>
            </a:fld>
            <a:endParaRPr lang="cs-CZ" dirty="0"/>
          </a:p>
        </p:txBody>
      </p:sp>
      <p:sp>
        <p:nvSpPr>
          <p:cNvPr id="5" name="Zástupný symbol pro zápatí 5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none" baseline="0">
                <a:solidFill>
                  <a:schemeClr val="tx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36">
          <p15:clr>
            <a:srgbClr val="F26B43"/>
          </p15:clr>
        </p15:guide>
        <p15:guide id="3" pos="3840">
          <p15:clr>
            <a:srgbClr val="F26B43"/>
          </p15:clr>
        </p15:guide>
        <p15:guide id="4" orient="horz" pos="3552">
          <p15:clr>
            <a:srgbClr val="F26B43"/>
          </p15:clr>
        </p15:guide>
        <p15:guide id="5" pos="6720">
          <p15:clr>
            <a:srgbClr val="F26B43"/>
          </p15:clr>
        </p15:guide>
        <p15:guide id="6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EnZCho75i8?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242610189?app_id=122963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petrk@neposeda.org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hyperlink" Target="mailto:pavel.venzara@progressive-os.cz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76000">
              <a:srgbClr val="BFEBFA"/>
            </a:gs>
            <a:gs pos="95000">
              <a:srgbClr val="FFFFFF"/>
            </a:gs>
            <a:gs pos="85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C70093B1-6CB9-4F03-BC01-5AA7E46E6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62" y="1212092"/>
            <a:ext cx="5715619" cy="111769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833FA63E-4029-4C37-A342-259EE2EC4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837" y="2436578"/>
            <a:ext cx="7598417" cy="19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E93C2B-EB0B-4295-8B14-AE2E2BFE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5" y="1193524"/>
            <a:ext cx="9133730" cy="1233424"/>
          </a:xfrm>
        </p:spPr>
        <p:txBody>
          <a:bodyPr>
            <a:normAutofit/>
          </a:bodyPr>
          <a:lstStyle/>
          <a:p>
            <a:pPr algn="ctr"/>
            <a:r>
              <a:rPr lang="cs-CZ" sz="7200" dirty="0">
                <a:latin typeface="Calibri" panose="020F0502020204030204" pitchFamily="34" charset="0"/>
                <a:cs typeface="Calibri" panose="020F0502020204030204" pitchFamily="34" charset="0"/>
              </a:rPr>
              <a:t>Organizace Trajekt</a:t>
            </a:r>
          </a:p>
        </p:txBody>
      </p:sp>
      <p:pic>
        <p:nvPicPr>
          <p:cNvPr id="2052" name="Picture 4" descr="VÃ½sledek obrÃ¡zku pro trajekt maastricht logo">
            <a:extLst>
              <a:ext uri="{FF2B5EF4-FFF2-40B4-BE49-F238E27FC236}">
                <a16:creationId xmlns:a16="http://schemas.microsoft.com/office/drawing/2014/main" id="{2EA34779-C08D-41F3-91B3-116BAB3D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923" y="2803518"/>
            <a:ext cx="5394153" cy="273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DDF50FF-2269-4BF1-9862-4B43FBC7A8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8" y="0"/>
            <a:ext cx="10324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2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B2CAA10-5631-4173-B0DE-7DB6D02086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75" y="0"/>
            <a:ext cx="10326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64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7AADFA3-6535-467A-8DA0-3B4C2CFE9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42" y="0"/>
            <a:ext cx="4554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DE96CE4-A072-422B-9B0F-3876A6BFD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09" y="0"/>
            <a:ext cx="103265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BC2B653-5B31-4363-8DA7-41090A61A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49" y="0"/>
            <a:ext cx="10323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7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4233B7-7B44-4ADB-ADB2-9294E5294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5058" y="1152938"/>
            <a:ext cx="5333271" cy="520810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Klub pro mládež a sousedské centrum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Mariaberg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Buurtcentrum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Mariaberg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Platforma pro sociální podnikání, „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Trading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Floor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Athos (sociální podnikání – kavárna a dílny)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Centrála organizace Trajekt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(práce s tématem chudoby)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Centrum pro mládež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Daalhof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Jeugdcentrum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Daalhof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Klub pro mládež Happy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Kids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/ Komunitní centrum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Wittevrouwenveld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Jeugdclub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de Happy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Kids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Trefcentrum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Wittevrouwenveld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Sociální bydlení pro mladé Maris Stella, WVV (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Foyers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cs-CZ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Jeunesse</a:t>
            </a: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 Maris Stella, WVV)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cs-CZ" sz="2600" b="1" dirty="0">
                <a:latin typeface="Calibri" panose="020F0502020204030204" pitchFamily="34" charset="0"/>
                <a:cs typeface="Calibri" panose="020F0502020204030204" pitchFamily="34" charset="0"/>
              </a:rPr>
              <a:t>Sklad vybavení na akce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4E421E0-7F00-4E74-BB56-2DDFA4470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152938"/>
            <a:ext cx="5333271" cy="506895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Edu-Esc@peroom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(Project Adres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Hoppers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Eijsden-Margraten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Brede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Op de Cour (trénink boxu)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Maastrichtská radnice, projekt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Safe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housing</a:t>
            </a:r>
            <a:endParaRPr lang="cs-CZ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(stadion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Geusselt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Mládežnické centrum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Malberg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Sportcoaches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Oonder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Drök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(Centre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Manjefiek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Malberg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Prohlídka kasemat opevnění 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Urban game No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Credit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Game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(hotel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Stayokay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Živé vysílání v rádiu RTV Maastricht (Centre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Ceramique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Drogová prezentace (Café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Zuid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Streetcornerwork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/ BV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Jong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Blijf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Groep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 Amsterdam </a:t>
            </a:r>
            <a:r>
              <a:rPr lang="cs-CZ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Bedrijfsbureau</a:t>
            </a:r>
            <a:r>
              <a:rPr lang="cs-CZ" sz="18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A28A5CC-2C07-4B4B-A093-630BB443E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5" y="371060"/>
            <a:ext cx="9133730" cy="623221"/>
          </a:xfrm>
        </p:spPr>
        <p:txBody>
          <a:bodyPr/>
          <a:lstStyle/>
          <a:p>
            <a:pPr algn="ctr"/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Navštívené organizace a projekty</a:t>
            </a:r>
          </a:p>
        </p:txBody>
      </p:sp>
    </p:spTree>
    <p:extLst>
      <p:ext uri="{BB962C8B-B14F-4D97-AF65-F5344CB8AC3E}">
        <p14:creationId xmlns:p14="http://schemas.microsoft.com/office/powerpoint/2010/main" val="36395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656522"/>
            <a:ext cx="9133730" cy="2474843"/>
          </a:xfrm>
        </p:spPr>
        <p:txBody>
          <a:bodyPr>
            <a:normAutofit fontScale="9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 nás nejvíc zaujalo?</a:t>
            </a: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„TOP 6“</a:t>
            </a:r>
          </a:p>
        </p:txBody>
      </p:sp>
    </p:spTree>
    <p:extLst>
      <p:ext uri="{BB962C8B-B14F-4D97-AF65-F5344CB8AC3E}">
        <p14:creationId xmlns:p14="http://schemas.microsoft.com/office/powerpoint/2010/main" val="3160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2054088"/>
            <a:ext cx="9133730" cy="2474843"/>
          </a:xfrm>
        </p:spPr>
        <p:txBody>
          <a:bodyPr>
            <a:normAutofit fontScale="90000"/>
          </a:bodyPr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80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Athos</a:t>
            </a: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3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sociální podnikání, chráněná dílna</a:t>
            </a: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034EBF6-7865-4926-9AD8-94A2B54D72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535"/>
            <a:ext cx="12192000" cy="46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85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81288" y="656678"/>
            <a:ext cx="9360418" cy="1076556"/>
          </a:xfrm>
        </p:spPr>
        <p:txBody>
          <a:bodyPr/>
          <a:lstStyle/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66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Maastricht (NL) #</a:t>
            </a:r>
            <a:r>
              <a:rPr lang="cs-CZ" sz="6600" b="0" i="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casvisits</a:t>
            </a:r>
            <a:endParaRPr lang="cs-CZ" sz="66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96094" y="2119108"/>
            <a:ext cx="6916336" cy="1771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cs-CZ" sz="4800" b="0" i="0" baseline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 – 17. 3. 2018</a:t>
            </a:r>
          </a:p>
          <a:p>
            <a:pPr marL="0" indent="0" algn="ctr">
              <a:spcBef>
                <a:spcPts val="0"/>
              </a:spcBef>
              <a:buNone/>
            </a:pPr>
            <a:endParaRPr lang="cs-CZ" sz="4800" b="0" i="0" baseline="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cs-CZ" sz="4800" b="0" i="0" baseline="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 Košek &amp; Pavel </a:t>
            </a:r>
            <a:r>
              <a:rPr lang="cs-CZ" sz="4800" b="0" i="0" baseline="0" dirty="0" err="1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Venzara</a:t>
            </a:r>
            <a:endParaRPr lang="cs-CZ" sz="4800" b="0" i="0" baseline="0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D595A6-54A8-45BB-AB14-8AD176449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24" y="13716"/>
            <a:ext cx="10283952" cy="68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3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1CED47-4034-44E4-9B32-0A4D07B65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1" y="0"/>
            <a:ext cx="10324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AAF2F2-524F-4B68-9D5B-CC8802B44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8" y="0"/>
            <a:ext cx="10326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1ED4CA-0689-4281-9FC6-B4A0E9D49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56" y="0"/>
            <a:ext cx="455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65DB5C0-D340-478C-BEA8-C69D833A4B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6" y="0"/>
            <a:ext cx="10325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325218"/>
            <a:ext cx="9133730" cy="348201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Edu-Esc@peroom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(Project </a:t>
            </a:r>
            <a:r>
              <a:rPr lang="en-US" sz="6000" dirty="0" err="1">
                <a:latin typeface="Calibri" panose="020F0502020204030204" pitchFamily="34" charset="0"/>
                <a:cs typeface="Calibri" panose="020F0502020204030204" pitchFamily="34" charset="0"/>
              </a:rPr>
              <a:t>Adres</a:t>
            </a:r>
            <a:r>
              <a:rPr lang="en-US" sz="6000" dirty="0">
                <a:latin typeface="Calibri" panose="020F0502020204030204" pitchFamily="34" charset="0"/>
                <a:cs typeface="Calibri" panose="020F0502020204030204" pitchFamily="34" charset="0"/>
              </a:rPr>
              <a:t> Hoppers)</a:t>
            </a: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53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úniková hra se sociální tématikou</a:t>
            </a: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1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5CECB2-359F-46D0-AAD0-96457769AE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05B9322-C263-4F64-BD9C-C1E2F1D309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0" y="0"/>
            <a:ext cx="10323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8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E1C9659-6310-4C1E-986B-902248C3E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5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588CEC5-FD09-4C49-8F85-E66BF7198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7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954157"/>
            <a:ext cx="9133730" cy="2474843"/>
          </a:xfrm>
        </p:spPr>
        <p:txBody>
          <a:bodyPr>
            <a:normAutofit/>
          </a:bodyPr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cs-CZ" sz="7200" b="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Maastricht – kde to je?</a:t>
            </a:r>
          </a:p>
        </p:txBody>
      </p:sp>
    </p:spTree>
    <p:extLst>
      <p:ext uri="{BB962C8B-B14F-4D97-AF65-F5344CB8AC3E}">
        <p14:creationId xmlns:p14="http://schemas.microsoft.com/office/powerpoint/2010/main" val="81009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948071"/>
            <a:ext cx="9133730" cy="348201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Klub pro </a:t>
            </a:r>
            <a:r>
              <a:rPr lang="en-US" sz="6700" dirty="0" err="1">
                <a:latin typeface="Calibri" panose="020F0502020204030204" pitchFamily="34" charset="0"/>
                <a:cs typeface="Calibri" panose="020F0502020204030204" pitchFamily="34" charset="0"/>
              </a:rPr>
              <a:t>mládež</a:t>
            </a:r>
            <a:r>
              <a:rPr lang="en-US" sz="6700" dirty="0">
                <a:latin typeface="Calibri" panose="020F0502020204030204" pitchFamily="34" charset="0"/>
                <a:cs typeface="Calibri" panose="020F0502020204030204" pitchFamily="34" charset="0"/>
              </a:rPr>
              <a:t> Happy Kids </a:t>
            </a: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Komunitní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centrum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Wittevrouwenveld</a:t>
            </a:r>
            <a:r>
              <a:rPr lang="cs-CZ" sz="4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cs-CZ" sz="4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C56C6E6-F51D-4625-B7C8-06DAF55AFA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20" y="0"/>
            <a:ext cx="10323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7CAF6D-76D7-4859-9EAE-252A74330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0" y="0"/>
            <a:ext cx="10326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1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8C686DB-13F4-450C-89F3-F745D081F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93" y="0"/>
            <a:ext cx="1032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325218"/>
            <a:ext cx="9133730" cy="348201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Sociální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bydlení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 pro</a:t>
            </a:r>
            <a:r>
              <a:rPr lang="cs-CZ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mladé</a:t>
            </a:r>
            <a:r>
              <a:rPr lang="en-US" sz="6600" dirty="0">
                <a:latin typeface="Calibri" panose="020F0502020204030204" pitchFamily="34" charset="0"/>
                <a:cs typeface="Calibri" panose="020F0502020204030204" pitchFamily="34" charset="0"/>
              </a:rPr>
              <a:t> Maris Stella, WVV </a:t>
            </a: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39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2D5158-5224-4867-8AA7-1CFA253C7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64" y="0"/>
            <a:ext cx="10325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6E1BE07-81C1-491E-8B0D-0B2E3F851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3" y="0"/>
            <a:ext cx="10325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9D81BA-7629-4837-A133-108B89B18C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6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1EBFFBE-688A-44D1-A9A4-A88853085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04" y="0"/>
            <a:ext cx="103241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5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325218"/>
            <a:ext cx="9133730" cy="348201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Oonder</a:t>
            </a: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Drök</a:t>
            </a: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 1 /2</a:t>
            </a: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film natočený klienty</a:t>
            </a: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5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0C4BB4-62C4-4CE2-996B-DE174DCF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65658"/>
            <a:ext cx="9133730" cy="1233424"/>
          </a:xfrm>
        </p:spPr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1724021D-0824-4321-8262-674739B702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1"/>
            <a:ext cx="5791199" cy="6862571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743E523D-A4D7-4D1F-AFBF-B53A2F88CE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-173664"/>
            <a:ext cx="6400801" cy="7216905"/>
          </a:xfrm>
        </p:spPr>
      </p:pic>
    </p:spTree>
    <p:extLst>
      <p:ext uri="{BB962C8B-B14F-4D97-AF65-F5344CB8AC3E}">
        <p14:creationId xmlns:p14="http://schemas.microsoft.com/office/powerpoint/2010/main" val="415726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Oonder Drￃﾶk 2 - trailer 1">
            <a:hlinkClick r:id="" action="ppaction://media"/>
            <a:extLst>
              <a:ext uri="{FF2B5EF4-FFF2-40B4-BE49-F238E27FC236}">
                <a16:creationId xmlns:a16="http://schemas.microsoft.com/office/drawing/2014/main" id="{59012211-0ADD-46C0-9A55-8F54A02292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7D00BFD-A2AB-4F25-8849-746D9C193C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45D893-C703-4DFE-A88B-C64F170F25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837" y="0"/>
            <a:ext cx="4554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BFADB6A-D0AA-47BB-86FC-F6B39E8FF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6" y="0"/>
            <a:ext cx="10324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325218"/>
            <a:ext cx="9133730" cy="348201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No </a:t>
            </a:r>
            <a:r>
              <a:rPr lang="cs-CZ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Credit</a:t>
            </a: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, Game </a:t>
            </a:r>
            <a:r>
              <a:rPr lang="cs-CZ" sz="8000" dirty="0" err="1">
                <a:latin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800" dirty="0" err="1">
                <a:latin typeface="Calibri" panose="020F0502020204030204" pitchFamily="34" charset="0"/>
                <a:cs typeface="Calibri" panose="020F0502020204030204" pitchFamily="34" charset="0"/>
              </a:rPr>
              <a:t>urban</a:t>
            </a: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 game</a:t>
            </a: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7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CBCA1A4-8379-4E3C-8E3A-498D64050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64" y="0"/>
            <a:ext cx="9141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9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édium 1" title="[ew32] | No Credit Game Over teaser">
            <a:hlinkClick r:id="" action="ppaction://media"/>
            <a:extLst>
              <a:ext uri="{FF2B5EF4-FFF2-40B4-BE49-F238E27FC236}">
                <a16:creationId xmlns:a16="http://schemas.microsoft.com/office/drawing/2014/main" id="{E76721C4-59A6-4427-AB5B-3C7E2E6D0B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8EE5388-0E6A-4EE7-BE57-7C13E83A1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BFD147A-8429-4A8A-BC3E-3F10DB66B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31" y="0"/>
            <a:ext cx="1032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09C4649-0552-416C-87FE-0BA94EC69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09" y="0"/>
            <a:ext cx="10324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4890223-BA36-48C8-8D3B-B329A15BF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325218"/>
            <a:ext cx="9133730" cy="348201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8000" dirty="0">
                <a:latin typeface="Calibri" panose="020F0502020204030204" pitchFamily="34" charset="0"/>
                <a:cs typeface="Calibri" panose="020F0502020204030204" pitchFamily="34" charset="0"/>
              </a:rPr>
              <a:t>Co nám stáž dala?</a:t>
            </a: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cs-CZ" sz="67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4800" dirty="0">
                <a:latin typeface="Calibri" panose="020F0502020204030204" pitchFamily="34" charset="0"/>
                <a:cs typeface="Calibri" panose="020F0502020204030204" pitchFamily="34" charset="0"/>
              </a:rPr>
              <a:t>(poslechová část bez obrázků)</a:t>
            </a:r>
            <a:endParaRPr lang="cs-CZ" sz="72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1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457739"/>
            <a:ext cx="9133730" cy="2965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8800" dirty="0">
                <a:latin typeface="Calibri" panose="020F0502020204030204" pitchFamily="34" charset="0"/>
                <a:cs typeface="Calibri" panose="020F0502020204030204" pitchFamily="34" charset="0"/>
              </a:rPr>
              <a:t>Byli lidé z Trajektu u nás?</a:t>
            </a:r>
            <a:endParaRPr lang="cs-CZ" sz="8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1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9135" y="1590261"/>
            <a:ext cx="9133730" cy="23820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cs-CZ" sz="8800" dirty="0">
                <a:latin typeface="Calibri" panose="020F0502020204030204" pitchFamily="34" charset="0"/>
                <a:cs typeface="Calibri" panose="020F0502020204030204" pitchFamily="34" charset="0"/>
              </a:rPr>
              <a:t>Praha / Plzeň</a:t>
            </a:r>
            <a:br>
              <a:rPr lang="cs-CZ" sz="8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6600" dirty="0">
                <a:latin typeface="Calibri" panose="020F0502020204030204" pitchFamily="34" charset="0"/>
                <a:cs typeface="Calibri" panose="020F0502020204030204" pitchFamily="34" charset="0"/>
              </a:rPr>
              <a:t>4. – 8. června 2018</a:t>
            </a:r>
            <a:endParaRPr lang="cs-CZ" sz="80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59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461" y="1457739"/>
            <a:ext cx="9377404" cy="29651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7200" dirty="0">
                <a:latin typeface="Calibri" panose="020F0502020204030204" pitchFamily="34" charset="0"/>
                <a:cs typeface="Calibri" panose="020F0502020204030204" pitchFamily="34" charset="0"/>
              </a:rPr>
              <a:t>Byli lidé z Trajektu přímo u nás v organizaci?</a:t>
            </a:r>
            <a:endParaRPr lang="cs-CZ" sz="66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4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1AC2CE5-52F0-4D16-A738-72165E1AE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AAD7F3-C2EB-44A2-BC4C-6178FB0D0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461" y="1457739"/>
            <a:ext cx="9377404" cy="29651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9600" dirty="0">
                <a:latin typeface="Calibri" panose="020F0502020204030204" pitchFamily="34" charset="0"/>
                <a:cs typeface="Calibri" panose="020F0502020204030204" pitchFamily="34" charset="0"/>
              </a:rPr>
              <a:t>Líbilo?</a:t>
            </a:r>
            <a:br>
              <a:rPr lang="cs-CZ" sz="7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6000" dirty="0">
                <a:latin typeface="Calibri" panose="020F0502020204030204" pitchFamily="34" charset="0"/>
                <a:cs typeface="Calibri" panose="020F0502020204030204" pitchFamily="34" charset="0"/>
              </a:rPr>
              <a:t>(prosím řekněte, že „jo“)</a:t>
            </a:r>
            <a:endParaRPr lang="cs-CZ" sz="66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9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5461" y="1457739"/>
            <a:ext cx="9377404" cy="296517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cs-CZ" sz="9600" dirty="0">
                <a:latin typeface="Calibri" panose="020F0502020204030204" pitchFamily="34" charset="0"/>
                <a:cs typeface="Calibri" panose="020F0502020204030204" pitchFamily="34" charset="0"/>
              </a:rPr>
              <a:t>A chcete se na něco zeptat?</a:t>
            </a:r>
            <a:endParaRPr lang="cs-CZ" sz="6600" b="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3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C844F78-FB62-4E06-A820-1CAC511BF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74053B-4E29-4CB8-99D7-3E6A030A2A76}"/>
              </a:ext>
            </a:extLst>
          </p:cNvPr>
          <p:cNvSpPr txBox="1"/>
          <p:nvPr/>
        </p:nvSpPr>
        <p:spPr>
          <a:xfrm>
            <a:off x="1272207" y="13252"/>
            <a:ext cx="309542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 díky a čau!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B663DE1-0310-4A44-AFB9-88B37A0C8CF9}"/>
              </a:ext>
            </a:extLst>
          </p:cNvPr>
          <p:cNvSpPr txBox="1"/>
          <p:nvPr/>
        </p:nvSpPr>
        <p:spPr>
          <a:xfrm>
            <a:off x="1272208" y="2521059"/>
            <a:ext cx="551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Petr Košek</a:t>
            </a:r>
          </a:p>
          <a:p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Neposeda, z. </a:t>
            </a:r>
            <a:r>
              <a:rPr lang="cs-CZ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ú.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(NZDM HOPO)</a:t>
            </a:r>
          </a:p>
          <a:p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petrk@neposeda.org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neposeda.org/</a:t>
            </a:r>
            <a:r>
              <a:rPr lang="cs-CZ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hopo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B93A36D-2F84-49A3-8670-D5F1C9D60D68}"/>
              </a:ext>
            </a:extLst>
          </p:cNvPr>
          <p:cNvSpPr txBox="1"/>
          <p:nvPr/>
        </p:nvSpPr>
        <p:spPr>
          <a:xfrm>
            <a:off x="5406888" y="268019"/>
            <a:ext cx="55129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Pavel </a:t>
            </a:r>
            <a:r>
              <a:rPr lang="cs-CZ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Venzara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PROGRESSIVE o. </a:t>
            </a:r>
            <a:r>
              <a:rPr lang="cs-CZ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p.s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(No Biohazard)</a:t>
            </a:r>
          </a:p>
          <a:p>
            <a:pPr algn="r"/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pavel.venzara@progressive-os.cz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cs-CZ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progressive-os.cz/no-biohazard</a:t>
            </a:r>
            <a:endParaRPr lang="cs-CZ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7688DDF-C422-4376-AA0C-3E391A1A0E93}"/>
              </a:ext>
            </a:extLst>
          </p:cNvPr>
          <p:cNvSpPr txBox="1"/>
          <p:nvPr/>
        </p:nvSpPr>
        <p:spPr>
          <a:xfrm>
            <a:off x="7885044" y="5830084"/>
            <a:ext cx="3473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</a:t>
            </a:r>
            <a:r>
              <a:rPr lang="cs-CZ" sz="4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casvisits</a:t>
            </a:r>
            <a:endParaRPr lang="cs-CZ" sz="4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B659BAA-2279-4500-9F2D-CDE975B6A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208" y="5830084"/>
            <a:ext cx="2102400" cy="411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4448E6B-76CE-49C2-ABFB-79BE647118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364" y="4955144"/>
            <a:ext cx="4136400" cy="108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2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FBE3ECF-F773-48CA-B71E-5BC6AAFA3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29" y="0"/>
            <a:ext cx="10324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A47ABE3-22F8-4CFA-879A-20E8626482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0"/>
            <a:ext cx="10325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18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CC4F70-A530-44EF-9EA8-A6BED8B62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541"/>
            <a:ext cx="12192000" cy="458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FDFD101-6B4E-46ED-96EE-AB86903522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76" y="0"/>
            <a:ext cx="10324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Back_to_School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0B16176-3C6C-4FDC-BBB2-A72B4AE3EB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 Zpět do základní školy (širokoúhlá)</Template>
  <TotalTime>0</TotalTime>
  <Words>303</Words>
  <Application>Microsoft Office PowerPoint</Application>
  <PresentationFormat>Širokoúhlá obrazovka</PresentationFormat>
  <Paragraphs>49</Paragraphs>
  <Slides>58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2" baseType="lpstr">
      <vt:lpstr>Arial</vt:lpstr>
      <vt:lpstr>Calibri</vt:lpstr>
      <vt:lpstr>Cambria</vt:lpstr>
      <vt:lpstr>Back to School 16x9</vt:lpstr>
      <vt:lpstr>Prezentace aplikace PowerPoint</vt:lpstr>
      <vt:lpstr>Maastricht (NL) #casvisits</vt:lpstr>
      <vt:lpstr>Maastricht – kde to je?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Organizace Trajekt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Navštívené organizace a projekty</vt:lpstr>
      <vt:lpstr>Co nás nejvíc zaujalo?  „TOP 6“</vt:lpstr>
      <vt:lpstr>Athos  sociální podnikání, chráněná dílna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Edu-Esc@peroom (Project Adres Hoppers)  úniková hra se sociální tématikou</vt:lpstr>
      <vt:lpstr>Prezentace aplikace PowerPoint</vt:lpstr>
      <vt:lpstr>Prezentace aplikace PowerPoint</vt:lpstr>
      <vt:lpstr>Prezentace aplikace PowerPoint</vt:lpstr>
      <vt:lpstr>Prezentace aplikace PowerPoint</vt:lpstr>
      <vt:lpstr>Klub pro mládež Happy Kids   (Komunitní centrum Wittevrouwenveld) </vt:lpstr>
      <vt:lpstr>Prezentace aplikace PowerPoint</vt:lpstr>
      <vt:lpstr>Prezentace aplikace PowerPoint</vt:lpstr>
      <vt:lpstr>Prezentace aplikace PowerPoint</vt:lpstr>
      <vt:lpstr>Sociální bydlení pro mladé Maris Stella, WVV  </vt:lpstr>
      <vt:lpstr>Prezentace aplikace PowerPoint</vt:lpstr>
      <vt:lpstr>Prezentace aplikace PowerPoint</vt:lpstr>
      <vt:lpstr>Prezentace aplikace PowerPoint</vt:lpstr>
      <vt:lpstr>Prezentace aplikace PowerPoint</vt:lpstr>
      <vt:lpstr>Oonder Drök 1 /2  film natočený klienty</vt:lpstr>
      <vt:lpstr>Prezentace aplikace PowerPoint</vt:lpstr>
      <vt:lpstr>Prezentace aplikace PowerPoint</vt:lpstr>
      <vt:lpstr>Prezentace aplikace PowerPoint</vt:lpstr>
      <vt:lpstr>Prezentace aplikace PowerPoint</vt:lpstr>
      <vt:lpstr>No Credit, Game Over   urban game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nám stáž dala?  (poslechová část bez obrázků)</vt:lpstr>
      <vt:lpstr>Byli lidé z Trajektu u nás?</vt:lpstr>
      <vt:lpstr>Praha / Plzeň 4. – 8. června 2018</vt:lpstr>
      <vt:lpstr>Byli lidé z Trajektu přímo u nás v organizaci?</vt:lpstr>
      <vt:lpstr>Prezentace aplikace PowerPoint</vt:lpstr>
      <vt:lpstr>Prezentace aplikace PowerPoint</vt:lpstr>
      <vt:lpstr>Líbilo? (prosím řekněte, že „jo“)</vt:lpstr>
      <vt:lpstr>A chcete se na něco zeptat?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2019-04-17T14:16:57Z</dcterms:created>
  <dcterms:modified xsi:type="dcterms:W3CDTF">2019-04-24T11:23:11Z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TC028952709991</vt:lpwstr>
  </property>
</Properties>
</file>